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14"/>
  </p:notesMasterIdLst>
  <p:sldIdLst>
    <p:sldId id="263" r:id="rId2"/>
    <p:sldId id="332" r:id="rId3"/>
    <p:sldId id="331" r:id="rId4"/>
    <p:sldId id="285" r:id="rId5"/>
    <p:sldId id="302" r:id="rId6"/>
    <p:sldId id="334" r:id="rId7"/>
    <p:sldId id="324" r:id="rId8"/>
    <p:sldId id="326" r:id="rId9"/>
    <p:sldId id="337" r:id="rId10"/>
    <p:sldId id="333" r:id="rId11"/>
    <p:sldId id="335" r:id="rId12"/>
    <p:sldId id="336" r:id="rId13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15" autoAdjust="0"/>
    <p:restoredTop sz="93668" autoAdjust="0"/>
  </p:normalViewPr>
  <p:slideViewPr>
    <p:cSldViewPr>
      <p:cViewPr>
        <p:scale>
          <a:sx n="110" d="100"/>
          <a:sy n="110" d="100"/>
        </p:scale>
        <p:origin x="-684" y="-4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DBDA0-EAD7-47F4-849B-1D1744D9E0BA}" type="datetimeFigureOut">
              <a:rPr lang="ru-RU" smtClean="0"/>
              <a:t>23.07.2015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8B91F-F797-47E1-98BF-33BFE594F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522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8B91F-F797-47E1-98BF-33BFE594F03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918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8B91F-F797-47E1-98BF-33BFE594F03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878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23.07.2015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23.07.2015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14290"/>
            <a:ext cx="8795382" cy="62179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025" y="1052736"/>
            <a:ext cx="8014415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ПЛАНИРОВКИ ТЕРРИТОРИИ Промышленной ЗОНЫ №35-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ГРАНИЦАХ ПРОИЗВОДСТВЕННОЙ ЗОНЫ «ВОРОНЦОВО», ОГРАНИЧЕННОЙ УЛ. АРХИТЕКТОРА ВЛАСОВА, УЛ. НАМЕТКИНА, </a:t>
            </a:r>
            <a:b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ПРОФСОЮЗНОЙ, ГРАНИЦЕЙ УЧАСТКОВ С КАДАСТРОВЫМИ НОМЕРАМИ 77:06:0003016:22, 77:06:0003016:11 (ЮЗАО)</a:t>
            </a:r>
            <a:b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счет средств инвестора: ОАО «</a:t>
            </a:r>
            <a:r>
              <a:rPr lang="ru-RU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Флавосинтек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896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Профсоюзная\фотофи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43938" cy="547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691680" y="185192"/>
            <a:ext cx="5791200" cy="3634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Фотофиксация существующего положения 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18" y="6467219"/>
            <a:ext cx="1529962" cy="3461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460432" y="18055"/>
            <a:ext cx="494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000"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941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Профсоюзная\планшет\view 20000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" r="10575"/>
          <a:stretch/>
        </p:blipFill>
        <p:spPr bwMode="auto">
          <a:xfrm>
            <a:off x="1476030" y="548680"/>
            <a:ext cx="6264322" cy="590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691680" y="185192"/>
            <a:ext cx="5791200" cy="3634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визуализация. Вид 1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18" y="6467219"/>
            <a:ext cx="1529962" cy="3461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96312" y="18055"/>
            <a:ext cx="622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000"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715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Профсоюзная\планшет\view 10000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" b="3849"/>
          <a:stretch/>
        </p:blipFill>
        <p:spPr bwMode="auto">
          <a:xfrm>
            <a:off x="1475656" y="464024"/>
            <a:ext cx="6281738" cy="600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691680" y="185192"/>
            <a:ext cx="5791200" cy="3634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визуализация. Вид 2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18" y="6467219"/>
            <a:ext cx="1529962" cy="3461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04872" y="18055"/>
            <a:ext cx="60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000"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734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Профсоюзная\располож в город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36" y="384258"/>
            <a:ext cx="5450936" cy="628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96887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ПОЛОЖЕНИЕ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ПРОЕКТИРУЕМОЙ ТЕРРИТОРИИ В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Г.МОСКВЕ</a:t>
            </a:r>
            <a:endParaRPr lang="ru-RU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604448" y="116632"/>
            <a:ext cx="368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18" y="6395211"/>
            <a:ext cx="1529962" cy="34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7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604448" y="116632"/>
            <a:ext cx="368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41176"/>
            <a:ext cx="9252520" cy="36348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ГЕНЕРАЛЬНЫЙ ПЛАН. ФУНКЦИОНАЛЬНЫЕ ЗОНЫ.</a:t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13-промышленная зона (индекс 130)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18" y="6467219"/>
            <a:ext cx="1529962" cy="346157"/>
          </a:xfrm>
          <a:prstGeom prst="rect">
            <a:avLst/>
          </a:prstGeom>
        </p:spPr>
      </p:pic>
      <p:pic>
        <p:nvPicPr>
          <p:cNvPr id="2050" name="Picture 2" descr="E:\Профсоюзная\в префектуру\17 Лис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48766"/>
            <a:ext cx="6218269" cy="566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56722"/>
          <a:stretch/>
        </p:blipFill>
        <p:spPr>
          <a:xfrm>
            <a:off x="6005666" y="3567277"/>
            <a:ext cx="3030830" cy="2742043"/>
          </a:xfrm>
          <a:prstGeom prst="rect">
            <a:avLst/>
          </a:prstGeom>
        </p:spPr>
      </p:pic>
      <p:pic>
        <p:nvPicPr>
          <p:cNvPr id="2051" name="Picture 3" descr="E:\Профсоюзная\в префектуру\16 Лис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665" y="2998683"/>
            <a:ext cx="3030831" cy="57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58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Профсоюзная\в префектуру\11 Лис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56" y="567605"/>
            <a:ext cx="8633624" cy="595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35332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СУЩЕСТВУЮЩЕЕ ИСПОЛЬЗОВАНИЕ ТЕРРИТОРИИ В ГРАНИЦАХ РАЗРАБОТКИ ППТ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604448" y="116632"/>
            <a:ext cx="368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18" y="6467219"/>
            <a:ext cx="1529962" cy="346157"/>
          </a:xfrm>
          <a:prstGeom prst="rect">
            <a:avLst/>
          </a:prstGeom>
        </p:spPr>
      </p:pic>
      <p:pic>
        <p:nvPicPr>
          <p:cNvPr id="3075" name="Picture 3" descr="E:\Профсоюзная\в префектуру\ТЭП_Профсоюзная_су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812955"/>
            <a:ext cx="4608512" cy="165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13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18" y="6395211"/>
            <a:ext cx="1529962" cy="3461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604448" y="116632"/>
            <a:ext cx="368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3688" y="35913"/>
            <a:ext cx="273630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ЭСКИЗ ЗАСТРОЙКИ</a:t>
            </a:r>
          </a:p>
        </p:txBody>
      </p:sp>
      <p:pic>
        <p:nvPicPr>
          <p:cNvPr id="2050" name="Picture 2" descr="E:\Профсоюзная\профсоюзная все разделы с прямой дорогой\10 эскиз для презентаци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4468"/>
            <a:ext cx="8606726" cy="602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40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3528" y="116632"/>
            <a:ext cx="8496944" cy="57606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600" b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ТЕХНИКО-ЭКОНОМИЧЕСКИЕ ПОКАЗАТЕЛИ</a:t>
            </a:r>
            <a:br>
              <a:rPr lang="ru-RU" sz="1600" b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E:\Профсоюзная\ТЭП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664"/>
            <a:ext cx="4354751" cy="636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18" y="6395211"/>
            <a:ext cx="1529962" cy="3461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604448" y="116632"/>
            <a:ext cx="368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364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23528" y="116632"/>
            <a:ext cx="8496944" cy="57606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600" b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МЕРОПРИЯТИЯ ПО РАЗВИТИЮ ТРАНСПОРТНОЙ ИНФРАСТРУКТУРЫ</a:t>
            </a:r>
            <a:r>
              <a:rPr lang="ru-RU" sz="1800" b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b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18" y="6395211"/>
            <a:ext cx="1529962" cy="3461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604448" y="116632"/>
            <a:ext cx="368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E:\Профсоюзная\профсоюзная все разделы с прямой дорогой\транспорт\05 Лист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4"/>
          <a:stretch/>
        </p:blipFill>
        <p:spPr bwMode="auto">
          <a:xfrm>
            <a:off x="281134" y="404664"/>
            <a:ext cx="8539338" cy="599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5332"/>
            <a:ext cx="8499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ЦИФРОГРАММА ТРАНСПОРТНЫХ ПОТОКОВ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18" y="6395211"/>
            <a:ext cx="1529962" cy="346157"/>
          </a:xfrm>
          <a:prstGeom prst="rect">
            <a:avLst/>
          </a:prstGeom>
        </p:spPr>
      </p:pic>
      <p:pic>
        <p:nvPicPr>
          <p:cNvPr id="1026" name="Picture 2" descr="E:\Профсоюзная\транспорт\сравнение сущ проект пото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2423" b="1"/>
          <a:stretch/>
        </p:blipFill>
        <p:spPr bwMode="auto">
          <a:xfrm>
            <a:off x="4356210" y="4581129"/>
            <a:ext cx="4752294" cy="182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16416" y="116632"/>
            <a:ext cx="656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E:\Профсоюзная\гзк\поток проек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923" y="908721"/>
            <a:ext cx="4269792" cy="34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3116" y="381092"/>
            <a:ext cx="4139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Анализ загрузки УДС в утренний час «пик»</a:t>
            </a:r>
          </a:p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Расчетный срок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384919"/>
            <a:ext cx="4139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Анализ загрузки УДС в утренний час «пик»</a:t>
            </a:r>
          </a:p>
        </p:txBody>
      </p:sp>
      <p:pic>
        <p:nvPicPr>
          <p:cNvPr id="10" name="Picture 2" descr="E:\Профсоюзная\транспорт\сравнение сущ проект пото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" t="72423" r="50987" b="1"/>
          <a:stretch/>
        </p:blipFill>
        <p:spPr bwMode="auto">
          <a:xfrm>
            <a:off x="47445" y="4581128"/>
            <a:ext cx="4655812" cy="182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Профсоюзная\гзк\потоки сущ пол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/>
          <a:stretch/>
        </p:blipFill>
        <p:spPr bwMode="auto">
          <a:xfrm>
            <a:off x="35496" y="908720"/>
            <a:ext cx="4775122" cy="3419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91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Профсоюзная\пешеходная схем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5" r="992" b="1075"/>
          <a:stretch/>
        </p:blipFill>
        <p:spPr bwMode="auto">
          <a:xfrm>
            <a:off x="395536" y="404664"/>
            <a:ext cx="8491536" cy="59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5332"/>
            <a:ext cx="91389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ОБЕСПЕЧЕННОСТЬ ОБЪЕКТАМИ НАЧАЛЬНОГО И СРЕДНЕГО ОБРАЗОВАНИЯ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60432" y="18055"/>
            <a:ext cx="494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000"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18" y="6395211"/>
            <a:ext cx="1529962" cy="34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617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10338</TotalTime>
  <Words>110</Words>
  <Application>Microsoft Office PowerPoint</Application>
  <PresentationFormat>Экран (4:3)</PresentationFormat>
  <Paragraphs>28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Аптека</vt:lpstr>
      <vt:lpstr>ПОДГОТОВКА ПРОЕКТА ПЛАНИРОВКИ ТЕРРИТОРИИ Промышленной ЗОНЫ №35-VI В ГРАНИЦАХ ПРОИЗВОДСТВЕННОЙ ЗОНЫ «ВОРОНЦОВО», ОГРАНИЧЕННОЙ УЛ. АРХИТЕКТОРА ВЛАСОВА, УЛ. НАМЕТКИНА,  УЛ. ПРОФСОЮЗНОЙ, ГРАНИЦЕЙ УЧАСТКОВ С КАДАСТРОВЫМИ НОМЕРАМИ 77:06:0003016:22, 77:06:0003016:11 (ЮЗАО)    За счет средств инвестора: ОАО «Флавосинтек»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-</dc:creator>
  <cp:lastModifiedBy>-</cp:lastModifiedBy>
  <cp:revision>296</cp:revision>
  <cp:lastPrinted>2015-07-15T14:17:07Z</cp:lastPrinted>
  <dcterms:created xsi:type="dcterms:W3CDTF">2013-10-03T11:49:27Z</dcterms:created>
  <dcterms:modified xsi:type="dcterms:W3CDTF">2015-07-23T14:27:26Z</dcterms:modified>
</cp:coreProperties>
</file>